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57" r:id="rId4"/>
    <p:sldId id="396" r:id="rId5"/>
    <p:sldId id="395" r:id="rId6"/>
    <p:sldId id="392" r:id="rId7"/>
    <p:sldId id="384" r:id="rId8"/>
    <p:sldId id="394" r:id="rId9"/>
    <p:sldId id="416" r:id="rId10"/>
    <p:sldId id="417" r:id="rId11"/>
    <p:sldId id="380" r:id="rId12"/>
    <p:sldId id="382" r:id="rId13"/>
    <p:sldId id="398" r:id="rId14"/>
    <p:sldId id="385" r:id="rId15"/>
    <p:sldId id="285" r:id="rId16"/>
    <p:sldId id="389" r:id="rId17"/>
    <p:sldId id="402" r:id="rId18"/>
    <p:sldId id="412" r:id="rId19"/>
    <p:sldId id="411" r:id="rId20"/>
    <p:sldId id="413" r:id="rId21"/>
    <p:sldId id="386" r:id="rId22"/>
    <p:sldId id="377" r:id="rId23"/>
    <p:sldId id="414" r:id="rId24"/>
    <p:sldId id="415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EA22D-2290-D342-A8C3-EDB05D8A5756}" type="datetimeFigureOut">
              <a:rPr lang="nl-NL" smtClean="0"/>
              <a:t>19-01-2022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485F-7F80-8741-A9EA-8D824001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56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120BA-BA3E-3844-A57E-D1CF549662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8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 minuten</a:t>
            </a:r>
          </a:p>
          <a:p>
            <a:r>
              <a:rPr lang="nl-NL" dirty="0"/>
              <a:t>Cecile Luisteropdracht en filmpje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558A-2A26-CD4B-8AD5-E8C31F0301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8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D04DE-392E-6E44-B96B-72E14A382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A05C62-F4EC-7B4C-BF18-224922BA3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3F5AD1-E06D-EF46-B171-E1362D41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6B98BA-DC11-B944-A19B-DA7436A4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594639-E0CE-6244-A00A-23EC5186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89E54-86D2-9649-8EAF-72FBB7B2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DC0FCF-7F33-6D47-BFB0-F92CA54EE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5C1001-501B-E848-957C-C4E7FBFA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D56563-9434-324B-8A81-786EDEDF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6B4EA-AF9D-C541-9240-231FADCE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CA74A-BAB8-B840-AF7B-87920B50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4C4380-2C96-5948-AE00-D8725647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38E829-6B12-B740-BD4A-5B91922F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3E7E6-01C4-3044-803C-8407D2C0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A8A7D8-EA5B-3F4C-A97F-95D81F71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7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5E08-BA81-BD4F-A010-AA419643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1612E9-1E61-3341-B56F-A07A2979A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5A59C9-602A-CE4B-984F-837A2A08B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67E957-1955-ED43-B869-7911BECE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2B48B1-9A09-EF42-9DA9-3B8A62B9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784948-BBF4-4642-BF45-B4953190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6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EB838-80D8-AC4F-8556-50489D4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E3AF10-1B66-CF4F-A055-4A53A7B2E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F08FF3-4A2C-3649-84F6-05D1DC7B5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F5524-D41F-1F4D-8C96-A428C5E6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056C3A-ACF8-A94B-9E6F-FFA358177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F1BE41-CFA5-CA43-AC93-95287540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94FF3F3-4694-C443-B008-F3F470FE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749E9C-E0D7-2E48-BC6D-71CEBCE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45006-B765-9A4C-9FCB-5D86BDC6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C4D9-9012-4149-902D-86461074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1827CC-6A9F-9641-B1E3-E4E79E5A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32B184-33C6-0945-88BC-B63272CD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2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55818BB-CDBB-0341-8537-80E477AE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D8C83C-39E2-6F44-8844-A3A18860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F8450E-B102-4C44-8B95-EDDA7CE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43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D812E-A669-BD4C-B338-0D224478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FF17A-92C5-B946-954F-5484C927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BB3627-09C3-614F-87CB-DF2B555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C6F92D-758F-E744-99EA-F5D35B2E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EE982-BD26-8C49-A775-D0F9DC2A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63937F-03D1-F04B-A6FE-1EDD9527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2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89196-9DB8-D44C-B1F3-3A7667A9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38F196-D208-2D4F-BFD3-4FA043AFF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36F1FB-6F16-394C-BF88-1922DE2B1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5EDB99-932E-9340-8A95-ABEB2080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F44365-8DC9-8E40-8109-CF63B4B0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8BFE93-C275-FF41-9D23-37D50353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B0FEF-66A7-AB4D-BEFC-949E71FB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515DA7-2C55-B947-AFA3-1E1EAC9D1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B19B25-CEBB-7348-8600-5DE14E54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B897C3-F264-DD4C-BC85-43570FD8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B7A355-F8F2-A445-A4D4-2E1FA5B5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9B42B6-7A6E-8D44-8728-76FCCE61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C06A6B-BDC8-4544-8B24-658C38EA2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6A2A87-4FDC-4543-8B22-4ECEFDA6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92282C-D8A3-C34C-9FFB-AE6A1E16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02320-CE4A-5047-840D-0A983F7F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13BBB-90B8-4F4F-BF24-04446A538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D617EA-0D86-5943-BB42-52A52596C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55A474-F384-D943-8E07-4C1F5A8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CC52BB-C5BA-EB4A-BD22-6320F055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56E710-8188-9549-B33C-1DD6E3E1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695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0AA91-6F50-D746-83D4-6A4F897C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317E2-19F5-CF4D-B2FF-9EFAB5739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0A8735-AA0D-D043-A162-0E1BE9C9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5C0849-0EE4-9940-AE85-379AC8B6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D3A64C-FD78-054F-90AD-FAA06162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5545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A8249-71C6-A64C-BE15-3392A357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864D88-50EE-5E43-937D-841B78555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4E910A-DF7B-B740-93B9-888122EB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A9F479-326D-A840-BCCA-F2D15575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CCDE08-6384-B047-848A-57AD018F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1374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A6753-0E13-8B48-B00E-432626B6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68FF95-FAF7-374D-A759-65C38B8EF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03AB22-BC93-5840-A37B-664F47E9A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CAD522-4542-B14A-9FD1-5308DD02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836C14-4B8C-5F42-81FD-C64E3EBA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1CEBD9-B8F5-0C4E-9141-4A504F40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7779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95ED9-BE6F-084D-B363-D6735705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0365F2-2DE4-254E-B0FD-9E9C1265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233281-502F-FA4A-A8AE-2A01EB1A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ECAC61-BAD0-6745-8122-9A4FAB2E8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4D7E96-5335-AE44-A46B-0675EAEBE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E0958C-D437-984D-A465-18F70E9C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3C579D2-9A7D-1A4E-821A-2018963D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A2CA55B-2435-B64B-87BE-46C0B2CB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1673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9D317-A6C1-E547-AB78-22F29A9A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257E53-DED4-B343-98A2-41BF569B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CF0E59-7E28-7B47-BD02-80D17E48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78CECB-F7A9-E64F-B934-F892EA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0549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C23E57-E1F9-0B4E-9B23-A0EDC580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BC0764-5689-A244-8F88-F3BFAB88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37D30F-BB78-B643-820D-70D01BA5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343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01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0EA23-7E4F-FC41-B3F5-906ED54D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D7B553-B26D-1442-8DBD-9E33C8B19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75879C-810B-F745-8B92-0292FA006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2BF751-120E-BC41-8D31-34CF1FDB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BAA261-AF7F-C340-A66E-D54D6819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533612-180C-0149-BBE8-9EF34735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4648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E582F-814D-2241-9706-9F81195A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33ACD6-3B07-924C-80A1-8F5A28832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E5AAE6-69EC-AF43-9410-14852D987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B4EC98-00F7-764D-AC22-7FF42921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E1C024-A05E-BB41-A0DF-51E79587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DBED42-F94A-8341-9E05-39F817A7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8309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1B79D-C72D-D54B-9419-0CCDA764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6245D5-95F1-164B-88E2-4B7BBD2D1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F42B1A-B8D3-0F42-803D-3707D0F6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0BF5AB-7397-7145-BB8E-04F4479E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582D48-0A0B-CC4B-A203-2C7024F2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4408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8EC4D7-D467-2A4E-832B-A43EA9E69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B701C0-FC04-284E-BE53-8D741D6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3DCDA8-7DB3-644E-BE14-162D69E3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6EC033-CCF5-8647-90FA-A027CF02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02390F-BB82-E04F-8A94-54CCA71B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44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1/19/22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8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1/19/22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1/19/22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5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9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F4FC06-FCBF-C949-A0C5-E5AAE27A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5A2D6C-CB97-E748-A7A0-14146735B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3786B2-E7B1-4E42-BF86-210D9FF5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9601CC-CCCC-2540-B340-A36E8F047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126430-C823-4342-991C-45CA8C97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B9B8B-55AC-3A4F-9A1E-95BB5475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2141A4-1053-7D4C-B1F4-F860532C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13A9C-DD78-784D-B085-D55D94F16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1/19/22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F07576-158F-8945-BAB0-EAB1EA489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3476F-501F-5F4D-B9A5-32408B567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youtu.be/_DiQoPJ69ZI" TargetMode="External"/><Relationship Id="rId4" Type="http://schemas.openxmlformats.org/officeDocument/2006/relationships/hyperlink" Target="https://youtu.be/PO-dTi92oS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2DmoSmvnYH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0F0C4-93A3-4644-8B13-4AE825B0B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9" b="1954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89E7D-E198-6040-9713-D9B83FBB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4373043" cy="2901694"/>
          </a:xfrm>
        </p:spPr>
        <p:txBody>
          <a:bodyPr anchor="b">
            <a:normAutofit/>
          </a:bodyPr>
          <a:lstStyle/>
          <a:p>
            <a:r>
              <a:rPr lang="nl-NL" sz="4400" dirty="0">
                <a:solidFill>
                  <a:schemeClr val="tx1"/>
                </a:solidFill>
              </a:rPr>
              <a:t>Lifestyle </a:t>
            </a:r>
            <a:r>
              <a:rPr lang="nl-NL" sz="4400">
                <a:solidFill>
                  <a:schemeClr val="tx1"/>
                </a:solidFill>
              </a:rPr>
              <a:t>week 8</a:t>
            </a: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D82DA5-5F99-1B4D-8FBF-4382735BA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nl-NL" sz="2000" dirty="0"/>
              <a:t>Periode 2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191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BEF465-7345-3443-B5D9-5614AA64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NL" sz="5400"/>
              <a:t>Competenties coach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A7584-D20C-0D47-BFC4-6F6E0A49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nl-NL" sz="2200"/>
              <a:t>Professionele houding</a:t>
            </a:r>
          </a:p>
          <a:p>
            <a:r>
              <a:rPr lang="nl-NL" sz="2200"/>
              <a:t>Het vermogen om een veilige bemoedigende omgeving te creëren</a:t>
            </a:r>
          </a:p>
          <a:p>
            <a:r>
              <a:rPr lang="nl-NL" sz="2200"/>
              <a:t>Actief luisteren</a:t>
            </a:r>
          </a:p>
          <a:p>
            <a:r>
              <a:rPr lang="nl-NL" sz="2200"/>
              <a:t>Effectieve vragen stellen</a:t>
            </a:r>
          </a:p>
          <a:p>
            <a:r>
              <a:rPr lang="nl-NL" sz="2200"/>
              <a:t>Direct communiceren, er niet omheen draaien</a:t>
            </a:r>
          </a:p>
          <a:p>
            <a:r>
              <a:rPr lang="nl-NL" sz="2200"/>
              <a:t>Bewustheid creëren</a:t>
            </a:r>
          </a:p>
          <a:p>
            <a:r>
              <a:rPr lang="nl-NL" sz="2200"/>
              <a:t>Doestellingen en  plan van aanpak maken</a:t>
            </a:r>
          </a:p>
          <a:p>
            <a:r>
              <a:rPr lang="nl-NL" sz="2200"/>
              <a:t>Regie bij coachee creëren </a:t>
            </a:r>
          </a:p>
        </p:txBody>
      </p:sp>
    </p:spTree>
    <p:extLst>
      <p:ext uri="{BB962C8B-B14F-4D97-AF65-F5344CB8AC3E}">
        <p14:creationId xmlns:p14="http://schemas.microsoft.com/office/powerpoint/2010/main" val="105088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B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0B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C628520-68ED-AE46-9CE8-5BD2E83C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50B3C0"/>
                </a:solidFill>
              </a:rPr>
              <a:t>Geheim van coachen</a:t>
            </a: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D4BF68FF-754F-DD4E-962F-FFE3B017A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40" r="1984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7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3605FB-F547-DE4C-81A4-7B5B918B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Verschillende soorten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D1BAE-D0E4-544D-8BC9-A2412792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l-NL" sz="2200" dirty="0"/>
              <a:t>Open vragen, stimuleert tot nadenken</a:t>
            </a:r>
          </a:p>
          <a:p>
            <a:r>
              <a:rPr lang="nl-NL" sz="2200" dirty="0"/>
              <a:t>Gesloten vragen, je dwingt tot een keuze</a:t>
            </a:r>
          </a:p>
          <a:p>
            <a:r>
              <a:rPr lang="nl-NL" sz="2200" dirty="0"/>
              <a:t>Gerichte vraag, open vraag maar toch sturen (Hoe lang denk je dit vol te houden)</a:t>
            </a:r>
          </a:p>
          <a:p>
            <a:r>
              <a:rPr lang="nl-NL" sz="2200" dirty="0"/>
              <a:t>Keuze vraag, antwoorden zitten al in de vraag</a:t>
            </a:r>
          </a:p>
          <a:p>
            <a:r>
              <a:rPr lang="nl-NL" sz="2200" dirty="0"/>
              <a:t>Suggestief je eigen antwoord zit in de vraag (Je stelt me toch niet teleur?)</a:t>
            </a:r>
          </a:p>
          <a:p>
            <a:r>
              <a:rPr lang="nl-NL" sz="2200" dirty="0"/>
              <a:t>Reflecterend, je dwingt iemand dieper in de vraag te gaan.</a:t>
            </a:r>
          </a:p>
          <a:p>
            <a:r>
              <a:rPr lang="nl-NL" sz="2200" dirty="0"/>
              <a:t>Retorisch, bewering in de vorm van een vraag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8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66B057-3C67-1948-846A-A25F3153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dirty="0" err="1">
                <a:solidFill>
                  <a:srgbClr val="FFFFFF"/>
                </a:solidFill>
              </a:rPr>
              <a:t>Vergeet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niet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04D2E1D-743E-1647-8CDE-07DA78FA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643" y="492573"/>
            <a:ext cx="615790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8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8D53F5-989E-294C-AF5F-79369F3DA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" r="3614" b="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C04E04-4E05-0941-B3B3-D18495E6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 err="1"/>
              <a:t>Zitten</a:t>
            </a:r>
            <a:r>
              <a:rPr lang="en-US" sz="6200" dirty="0"/>
              <a:t> is het </a:t>
            </a:r>
            <a:r>
              <a:rPr lang="en-US" sz="6200" dirty="0" err="1"/>
              <a:t>nieuwe</a:t>
            </a:r>
            <a:r>
              <a:rPr lang="en-US" sz="6200" dirty="0"/>
              <a:t> </a:t>
            </a:r>
            <a:r>
              <a:rPr lang="en-US" sz="6200" dirty="0" err="1"/>
              <a:t>roken</a:t>
            </a:r>
            <a:r>
              <a:rPr lang="en-US" sz="6200" dirty="0"/>
              <a:t>! </a:t>
            </a:r>
            <a:r>
              <a:rPr lang="en-US" sz="6200" dirty="0" err="1"/>
              <a:t>Kleine</a:t>
            </a:r>
            <a:r>
              <a:rPr lang="en-US" sz="6200" dirty="0"/>
              <a:t> workout op </a:t>
            </a:r>
            <a:r>
              <a:rPr lang="en-US" sz="6200" dirty="0" err="1"/>
              <a:t>stoel</a:t>
            </a: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11270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1C45C8F5-5F52-1A4B-AB3D-12436DFA6C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28297" y="643467"/>
            <a:ext cx="47354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fbeelding met plant&#10;&#10;Automatisch gegenereerde beschrijving">
            <a:extLst>
              <a:ext uri="{FF2B5EF4-FFF2-40B4-BE49-F238E27FC236}">
                <a16:creationId xmlns:a16="http://schemas.microsoft.com/office/drawing/2014/main" id="{B31D9FB6-7C59-4AFC-8C8A-10B0203B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F6C932-6FC9-AC4F-9D41-097361A2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GROW </a:t>
            </a:r>
            <a:r>
              <a:rPr lang="en-US" sz="5200" dirty="0" err="1">
                <a:solidFill>
                  <a:srgbClr val="FFFFFF"/>
                </a:solidFill>
              </a:rPr>
              <a:t>bij</a:t>
            </a:r>
            <a:r>
              <a:rPr lang="en-US" sz="5200" dirty="0">
                <a:solidFill>
                  <a:srgbClr val="FFFFFF"/>
                </a:solidFill>
              </a:rPr>
              <a:t> coaching</a:t>
            </a:r>
          </a:p>
        </p:txBody>
      </p:sp>
    </p:spTree>
    <p:extLst>
      <p:ext uri="{BB962C8B-B14F-4D97-AF65-F5344CB8AC3E}">
        <p14:creationId xmlns:p14="http://schemas.microsoft.com/office/powerpoint/2010/main" val="315540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7ED28-533D-014C-883E-08951024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148" y="486184"/>
            <a:ext cx="7053384" cy="1325563"/>
          </a:xfrm>
        </p:spPr>
        <p:txBody>
          <a:bodyPr>
            <a:normAutofit/>
          </a:bodyPr>
          <a:lstStyle/>
          <a:p>
            <a:r>
              <a:rPr lang="nl-NL" dirty="0"/>
              <a:t>GROW model en doelen SMART maken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18374A-FED3-9E43-93D2-01DF14FA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24369" y="3662237"/>
            <a:ext cx="7053385" cy="24595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C37F81-F706-6A40-BD00-29BA7568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67689" y="1148965"/>
            <a:ext cx="3644390" cy="273329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8CFB41-809E-9D4C-ADE7-1424C9971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nl-NL" sz="2400">
                <a:hlinkClick r:id="rId4"/>
              </a:rPr>
              <a:t>GROW model</a:t>
            </a:r>
            <a:endParaRPr lang="nl-NL" sz="2400"/>
          </a:p>
          <a:p>
            <a:r>
              <a:rPr lang="nl-NL" sz="2400">
                <a:hlinkClick r:id="rId5"/>
              </a:rPr>
              <a:t>SMART doelen</a:t>
            </a:r>
            <a:endParaRPr lang="nl-NL" sz="2400"/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51693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512F8BD-59C0-6E49-83A2-4709CEA76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94938" y="1393349"/>
            <a:ext cx="5994401" cy="4495800"/>
          </a:xfrm>
        </p:spPr>
      </p:pic>
    </p:spTree>
    <p:extLst>
      <p:ext uri="{BB962C8B-B14F-4D97-AF65-F5344CB8AC3E}">
        <p14:creationId xmlns:p14="http://schemas.microsoft.com/office/powerpoint/2010/main" val="154976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36EF8E-B04E-284E-8CBB-48E2B42E2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Even lekker oefenen</a:t>
            </a:r>
          </a:p>
        </p:txBody>
      </p:sp>
    </p:spTree>
    <p:extLst>
      <p:ext uri="{BB962C8B-B14F-4D97-AF65-F5344CB8AC3E}">
        <p14:creationId xmlns:p14="http://schemas.microsoft.com/office/powerpoint/2010/main" val="337948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5B7B0-1FC8-2646-96B2-9880EFD5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en leerdoelen vandaag: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39496-4E57-6B43-A455-119DB513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1" dirty="0"/>
              <a:t>Leerdoelen: </a:t>
            </a:r>
          </a:p>
          <a:p>
            <a:pPr>
              <a:buFont typeface="Wingdings" pitchFamily="2" charset="2"/>
              <a:buChar char="v"/>
            </a:pPr>
            <a:r>
              <a:rPr lang="nl-NL" dirty="0"/>
              <a:t>Je begrijpt hoe goede voornemens/ doelen worden gemaakt en wat nodig is om deze te realiseren.</a:t>
            </a:r>
          </a:p>
          <a:p>
            <a:pPr>
              <a:buFont typeface="Wingdings" pitchFamily="2" charset="2"/>
              <a:buChar char="v"/>
            </a:pPr>
            <a:r>
              <a:rPr lang="nl-NL" dirty="0"/>
              <a:t>Je kunt het GROW model toepassen tijdens coachgesprekken</a:t>
            </a:r>
          </a:p>
          <a:p>
            <a:pPr>
              <a:buFont typeface="Wingdings" pitchFamily="2" charset="2"/>
              <a:buChar char="v"/>
            </a:pPr>
            <a:r>
              <a:rPr lang="nl-NL" dirty="0"/>
              <a:t>Je kunt de techniek Luisteren, Samen, Doorvragen (LSD) toepassen</a:t>
            </a:r>
          </a:p>
          <a:p>
            <a:pPr>
              <a:buFont typeface="Wingdings" pitchFamily="2" charset="2"/>
              <a:buChar char="v"/>
            </a:pPr>
            <a:r>
              <a:rPr lang="nl-NL" dirty="0"/>
              <a:t>Je kunt doelen samen met een </a:t>
            </a:r>
            <a:r>
              <a:rPr lang="nl-NL" dirty="0" err="1"/>
              <a:t>coachee</a:t>
            </a:r>
            <a:r>
              <a:rPr lang="nl-NL" dirty="0"/>
              <a:t> SMART maken</a:t>
            </a:r>
          </a:p>
        </p:txBody>
      </p:sp>
    </p:spTree>
    <p:extLst>
      <p:ext uri="{BB962C8B-B14F-4D97-AF65-F5344CB8AC3E}">
        <p14:creationId xmlns:p14="http://schemas.microsoft.com/office/powerpoint/2010/main" val="294211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715F94-CA53-1649-BA9B-CE11C42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Doelen</a:t>
            </a:r>
            <a:r>
              <a:rPr lang="en-US" sz="3700" dirty="0"/>
              <a:t> </a:t>
            </a:r>
            <a:r>
              <a:rPr lang="en-US" sz="3700" dirty="0" err="1"/>
              <a:t>voor</a:t>
            </a:r>
            <a:r>
              <a:rPr lang="en-US" sz="3700" dirty="0"/>
              <a:t> Anne?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4E17114-040B-824C-932F-9472B2C86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9" r="-1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09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50F057-EEE6-0140-938C-483F1D68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4000" dirty="0">
                <a:solidFill>
                  <a:srgbClr val="FFFFFF"/>
                </a:solidFill>
              </a:rPr>
              <a:t>Aan de slag en vragen 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50852-A75F-8949-95E7-B1F3BAEA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l-NL" sz="2000" dirty="0"/>
              <a:t>Bekijk de Eetmeter van Anne</a:t>
            </a:r>
          </a:p>
          <a:p>
            <a:r>
              <a:rPr lang="nl-NL" sz="2000" dirty="0"/>
              <a:t>Formuleer vragen vooral zoveel mogelijk open vragen.</a:t>
            </a:r>
          </a:p>
          <a:p>
            <a:r>
              <a:rPr lang="nl-NL" sz="2000" dirty="0"/>
              <a:t>Kijk naar de opbouw van GROW en hoe je dit mee wil nemen in je vragen.</a:t>
            </a:r>
          </a:p>
          <a:p>
            <a:r>
              <a:rPr lang="nl-NL" sz="2000" dirty="0"/>
              <a:t>Over 40 minuten terug</a:t>
            </a:r>
          </a:p>
          <a:p>
            <a:r>
              <a:rPr lang="nl-NL" sz="2000" dirty="0"/>
              <a:t>Om en om gaan jullie vragen aan mij (Anne) stellen</a:t>
            </a:r>
          </a:p>
          <a:p>
            <a:r>
              <a:rPr lang="nl-NL" sz="2000" dirty="0"/>
              <a:t>Na twee vragen gaan we steeds kort samenvatten </a:t>
            </a:r>
          </a:p>
          <a:p>
            <a:r>
              <a:rPr lang="nl-NL" sz="2000" dirty="0"/>
              <a:t>Na de samenvatting stel je verdiepende vragen of nieuwe vragen.</a:t>
            </a:r>
          </a:p>
          <a:p>
            <a:r>
              <a:rPr lang="nl-NL" sz="2000" dirty="0"/>
              <a:t>We eindigen met concrete SMART doelen</a:t>
            </a:r>
          </a:p>
        </p:txBody>
      </p:sp>
    </p:spTree>
    <p:extLst>
      <p:ext uri="{BB962C8B-B14F-4D97-AF65-F5344CB8AC3E}">
        <p14:creationId xmlns:p14="http://schemas.microsoft.com/office/powerpoint/2010/main" val="46622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C3FC1E8-19DD-D94F-A2B4-FC4516F7C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5457"/>
          <a:stretch/>
        </p:blipFill>
        <p:spPr>
          <a:xfrm>
            <a:off x="5448300" y="635000"/>
            <a:ext cx="6083300" cy="25273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5496BB3-FED1-5F4C-930E-1439958C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3238500"/>
            <a:ext cx="6083300" cy="2933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F48AFC-454B-C44E-8949-BC151D96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Lekker even naar buiten!</a:t>
            </a:r>
          </a:p>
        </p:txBody>
      </p:sp>
    </p:spTree>
    <p:extLst>
      <p:ext uri="{BB962C8B-B14F-4D97-AF65-F5344CB8AC3E}">
        <p14:creationId xmlns:p14="http://schemas.microsoft.com/office/powerpoint/2010/main" val="239888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8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EB9C005D-C572-D74F-80B6-67BB2F4F0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617" y="801793"/>
            <a:ext cx="5492766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4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3">
            <a:extLst>
              <a:ext uri="{FF2B5EF4-FFF2-40B4-BE49-F238E27FC236}">
                <a16:creationId xmlns:a16="http://schemas.microsoft.com/office/drawing/2014/main" id="{D1B4E201-164F-4793-895E-C149B2F2F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60711" y="3506289"/>
            <a:ext cx="7210670" cy="2967839"/>
          </a:xfrm>
          <a:prstGeom prst="rect">
            <a:avLst/>
          </a:prstGeom>
          <a:solidFill>
            <a:srgbClr val="E98A39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327A96-36CE-F245-BAAB-D63B9202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5"/>
            <a:ext cx="6722504" cy="148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err="1">
                <a:solidFill>
                  <a:schemeClr val="bg1"/>
                </a:solidFill>
              </a:rPr>
              <a:t>Ons</a:t>
            </a:r>
            <a:r>
              <a:rPr lang="en-US" sz="5000">
                <a:solidFill>
                  <a:schemeClr val="bg1"/>
                </a:solidFill>
              </a:rPr>
              <a:t> (</a:t>
            </a:r>
            <a:r>
              <a:rPr lang="en-US" sz="5000" err="1">
                <a:solidFill>
                  <a:schemeClr val="bg1"/>
                </a:solidFill>
              </a:rPr>
              <a:t>luie</a:t>
            </a:r>
            <a:r>
              <a:rPr lang="en-US" sz="5000">
                <a:solidFill>
                  <a:schemeClr val="bg1"/>
                </a:solidFill>
              </a:rPr>
              <a:t>) </a:t>
            </a:r>
            <a:r>
              <a:rPr lang="en-US" sz="5000" err="1">
                <a:solidFill>
                  <a:schemeClr val="bg1"/>
                </a:solidFill>
              </a:rPr>
              <a:t>brein</a:t>
            </a:r>
            <a:r>
              <a:rPr lang="en-US" sz="5000">
                <a:solidFill>
                  <a:schemeClr val="bg1"/>
                </a:solidFill>
              </a:rPr>
              <a:t> </a:t>
            </a:r>
            <a:r>
              <a:rPr lang="en-US" sz="5000" err="1">
                <a:solidFill>
                  <a:schemeClr val="bg1"/>
                </a:solidFill>
              </a:rPr>
              <a:t>en</a:t>
            </a:r>
            <a:r>
              <a:rPr lang="en-US" sz="5000">
                <a:solidFill>
                  <a:schemeClr val="bg1"/>
                </a:solidFill>
              </a:rPr>
              <a:t> </a:t>
            </a:r>
            <a:r>
              <a:rPr lang="en-US" sz="5000" err="1">
                <a:solidFill>
                  <a:schemeClr val="bg1"/>
                </a:solidFill>
              </a:rPr>
              <a:t>gedrag</a:t>
            </a:r>
            <a:endParaRPr lang="en-US" sz="5000">
              <a:solidFill>
                <a:schemeClr val="bg1"/>
              </a:solidFill>
            </a:endParaRPr>
          </a:p>
        </p:txBody>
      </p:sp>
      <p:pic>
        <p:nvPicPr>
          <p:cNvPr id="4" name="Afbeelding 3" descr="Afbeelding met binnen&#10;&#10;Automatisch gegenereerde beschrijving">
            <a:extLst>
              <a:ext uri="{FF2B5EF4-FFF2-40B4-BE49-F238E27FC236}">
                <a16:creationId xmlns:a16="http://schemas.microsoft.com/office/drawing/2014/main" id="{C26071DE-DCCA-FE4B-ABDB-01DA6EDE5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0" r="13994" b="2"/>
          <a:stretch/>
        </p:blipFill>
        <p:spPr>
          <a:xfrm>
            <a:off x="317635" y="299363"/>
            <a:ext cx="4160452" cy="6236904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56B66A3-636A-8C45-A20B-F18F9F87A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12" r="2" b="8984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CE2D80-77E9-4433-B62B-693C5B7B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5393160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0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80EFF8-2DB1-5E42-BE5D-CADC83B3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Gewoontes zijn hardnekkig.  </a:t>
            </a:r>
            <a:br>
              <a:rPr lang="en-US" sz="4100">
                <a:solidFill>
                  <a:srgbClr val="FFFFFF"/>
                </a:solidFill>
              </a:rPr>
            </a:b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52D2C2-61B8-7745-99D3-91D2282DF5AF}"/>
              </a:ext>
            </a:extLst>
          </p:cNvPr>
          <p:cNvSpPr/>
          <p:nvPr/>
        </p:nvSpPr>
        <p:spPr>
          <a:xfrm>
            <a:off x="8289580" y="5120639"/>
            <a:ext cx="3073745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98A39"/>
              </a:buClr>
              <a:buSzPct val="100000"/>
              <a:buFontTx/>
              <a:buNone/>
              <a:tabLst/>
              <a:defRPr/>
            </a:pPr>
            <a:r>
              <a:rPr kumimoji="0" lang="en-US" sz="1500" b="0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Uitleg hoe kunnen we goede voornemens/doelen wel realiseren?</a:t>
            </a:r>
            <a:endParaRPr kumimoji="0" lang="en-US" sz="15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98A39"/>
              </a:buClr>
              <a:buSzPct val="100000"/>
              <a:buFontTx/>
              <a:buNone/>
              <a:tabLst/>
              <a:defRPr/>
            </a:pPr>
            <a:endParaRPr kumimoji="0" lang="en-US" sz="15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7038E9-8460-174C-AB9A-F5C8BDE49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35" b="-2"/>
          <a:stretch/>
        </p:blipFill>
        <p:spPr>
          <a:xfrm>
            <a:off x="643468" y="722681"/>
            <a:ext cx="5130782" cy="3467762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8523BCD-962B-4448-BA43-4A8C61FE04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36" b="-2"/>
          <a:stretch/>
        </p:blipFill>
        <p:spPr>
          <a:xfrm>
            <a:off x="6417716" y="726577"/>
            <a:ext cx="5130778" cy="345997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0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3C1160-8188-5B41-94D8-2E714E7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Wat als…. dan…. plan</a:t>
            </a:r>
          </a:p>
        </p:txBody>
      </p:sp>
      <p:pic>
        <p:nvPicPr>
          <p:cNvPr id="5" name="Tijdelijke aanduiding voor inhoud 4" descr="Afbeelding met pentekening&#10;&#10;Automatisch gegenereerde beschrijving">
            <a:extLst>
              <a:ext uri="{FF2B5EF4-FFF2-40B4-BE49-F238E27FC236}">
                <a16:creationId xmlns:a16="http://schemas.microsoft.com/office/drawing/2014/main" id="{07E155EF-5E3D-D84E-82D8-41A5E8B45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79" r="-1" b="-1"/>
          <a:stretch/>
        </p:blipFill>
        <p:spPr>
          <a:xfrm>
            <a:off x="643468" y="666670"/>
            <a:ext cx="5130782" cy="3579784"/>
          </a:xfrm>
          <a:prstGeom prst="rect">
            <a:avLst/>
          </a:prstGeom>
        </p:spPr>
      </p:pic>
      <p:pic>
        <p:nvPicPr>
          <p:cNvPr id="7" name="Afbeelding 6" descr="Afbeelding met slang&#10;&#10;Automatisch gegenereerde beschrijving">
            <a:extLst>
              <a:ext uri="{FF2B5EF4-FFF2-40B4-BE49-F238E27FC236}">
                <a16:creationId xmlns:a16="http://schemas.microsoft.com/office/drawing/2014/main" id="{4570635D-BBA4-FF4B-960B-0FF1BFA8F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" r="-2" b="1274"/>
          <a:stretch/>
        </p:blipFill>
        <p:spPr>
          <a:xfrm>
            <a:off x="6578611" y="455241"/>
            <a:ext cx="5130778" cy="35791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8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C8F0D1-181E-4BD0-BE48-C40A62705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-31" y="10"/>
            <a:ext cx="121920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BB5C0F-FD22-2341-9301-AC07B497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Maak je eigen </a:t>
            </a:r>
            <a:r>
              <a:rPr lang="en-US" sz="4100" dirty="0" err="1">
                <a:solidFill>
                  <a:srgbClr val="FFFFFF"/>
                </a:solidFill>
              </a:rPr>
              <a:t>als</a:t>
            </a:r>
            <a:r>
              <a:rPr lang="en-US" sz="4100" dirty="0">
                <a:solidFill>
                  <a:srgbClr val="FFFFFF"/>
                </a:solidFill>
              </a:rPr>
              <a:t>… dan… plan </a:t>
            </a:r>
            <a:r>
              <a:rPr lang="en-US" sz="4100" dirty="0" err="1">
                <a:solidFill>
                  <a:srgbClr val="FFFFFF"/>
                </a:solidFill>
              </a:rPr>
              <a:t>voor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snacken</a:t>
            </a:r>
            <a:r>
              <a:rPr lang="en-US" sz="4100" dirty="0">
                <a:solidFill>
                  <a:srgbClr val="FFFFFF"/>
                </a:solidFill>
              </a:rPr>
              <a:t>  30 </a:t>
            </a:r>
            <a:r>
              <a:rPr lang="en-US" sz="4100" dirty="0" err="1">
                <a:solidFill>
                  <a:srgbClr val="FFFFFF"/>
                </a:solidFill>
              </a:rPr>
              <a:t>minuten</a:t>
            </a:r>
            <a:endParaRPr lang="en-US" sz="41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8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A42A2-64CE-9A47-8FD2-273E38C4A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Coachen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FD879-577E-A34B-A409-94B8894C0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is het niet?</a:t>
            </a:r>
          </a:p>
        </p:txBody>
      </p:sp>
    </p:spTree>
    <p:extLst>
      <p:ext uri="{BB962C8B-B14F-4D97-AF65-F5344CB8AC3E}">
        <p14:creationId xmlns:p14="http://schemas.microsoft.com/office/powerpoint/2010/main" val="126992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94346F-C151-2B44-B2E4-7A68C1A1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Wat is belangrijk bij de start?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05FB8-8C36-9241-BDA3-63F35DA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l-NL" sz="2400" dirty="0"/>
              <a:t>Is er een klik tussen de coach en </a:t>
            </a:r>
            <a:r>
              <a:rPr lang="nl-NL" sz="2400" dirty="0" err="1"/>
              <a:t>coachee</a:t>
            </a:r>
            <a:r>
              <a:rPr lang="nl-NL" sz="2400" dirty="0"/>
              <a:t> (degene die wordt gecoacht)?</a:t>
            </a:r>
          </a:p>
          <a:p>
            <a:r>
              <a:rPr lang="nl-NL" sz="2400" dirty="0"/>
              <a:t>Het is heel belangrijk dat de </a:t>
            </a:r>
            <a:r>
              <a:rPr lang="nl-NL" sz="2400" dirty="0" err="1"/>
              <a:t>coachee</a:t>
            </a:r>
            <a:r>
              <a:rPr lang="nl-NL" sz="2400" dirty="0"/>
              <a:t> de coach vertrouwt.</a:t>
            </a:r>
          </a:p>
          <a:p>
            <a:r>
              <a:rPr lang="nl-NL" sz="2400" dirty="0"/>
              <a:t>Wat is het doel van de coaching? Anders gezegd: wat is de coachvraag?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5E8"/>
      </a:lt2>
      <a:accent1>
        <a:srgbClr val="E98A39"/>
      </a:accent1>
      <a:accent2>
        <a:srgbClr val="B0A23A"/>
      </a:accent2>
      <a:accent3>
        <a:srgbClr val="91AD4D"/>
      </a:accent3>
      <a:accent4>
        <a:srgbClr val="5BB536"/>
      </a:accent4>
      <a:accent5>
        <a:srgbClr val="2EBA40"/>
      </a:accent5>
      <a:accent6>
        <a:srgbClr val="32B67A"/>
      </a:accent6>
      <a:hlink>
        <a:srgbClr val="5D85A8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404</Words>
  <Application>Microsoft Macintosh PowerPoint</Application>
  <PresentationFormat>Breedbeeld</PresentationFormat>
  <Paragraphs>59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Univers</vt:lpstr>
      <vt:lpstr>Univers Condensed</vt:lpstr>
      <vt:lpstr>Wingdings</vt:lpstr>
      <vt:lpstr>RetrospectVTI</vt:lpstr>
      <vt:lpstr>3_Kantoorthema</vt:lpstr>
      <vt:lpstr>Kantoorthema</vt:lpstr>
      <vt:lpstr>Lifestyle week 8</vt:lpstr>
      <vt:lpstr>Programma en leerdoelen vandaag:</vt:lpstr>
      <vt:lpstr>PowerPoint-presentatie</vt:lpstr>
      <vt:lpstr>Ons (luie) brein en gedrag</vt:lpstr>
      <vt:lpstr>Gewoontes zijn hardnekkig.   </vt:lpstr>
      <vt:lpstr>Wat als…. dan…. plan</vt:lpstr>
      <vt:lpstr>Maak je eigen als… dan… plan voor snacken  30 minuten</vt:lpstr>
      <vt:lpstr>Coachen </vt:lpstr>
      <vt:lpstr>Wat is belangrijk bij de start?</vt:lpstr>
      <vt:lpstr>Competenties coach</vt:lpstr>
      <vt:lpstr>Geheim van coachen</vt:lpstr>
      <vt:lpstr>Verschillende soorten vragen</vt:lpstr>
      <vt:lpstr>  Vergeet niet  </vt:lpstr>
      <vt:lpstr>Zitten is het nieuwe roken! Kleine workout op stoel</vt:lpstr>
      <vt:lpstr>PowerPoint-presentatie</vt:lpstr>
      <vt:lpstr>GROW bij coaching</vt:lpstr>
      <vt:lpstr>GROW model en doelen SMART maken</vt:lpstr>
      <vt:lpstr>PowerPoint-presentatie</vt:lpstr>
      <vt:lpstr>Even lekker oefenen</vt:lpstr>
      <vt:lpstr>Doelen voor Anne?</vt:lpstr>
      <vt:lpstr>Aan de slag en vragen stellen</vt:lpstr>
      <vt:lpstr>Lekker even naar buiten!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week 7</dc:title>
  <dc:creator>Mariska de Rouw</dc:creator>
  <cp:lastModifiedBy>Mariska de Rouw</cp:lastModifiedBy>
  <cp:revision>7</cp:revision>
  <dcterms:created xsi:type="dcterms:W3CDTF">2021-01-08T07:28:49Z</dcterms:created>
  <dcterms:modified xsi:type="dcterms:W3CDTF">2022-01-19T15:16:56Z</dcterms:modified>
</cp:coreProperties>
</file>